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936" r:id="rId1"/>
    <p:sldMasterId id="2147483957" r:id="rId2"/>
    <p:sldMasterId id="2147483974" r:id="rId3"/>
  </p:sldMasterIdLst>
  <p:notesMasterIdLst>
    <p:notesMasterId r:id="rId13"/>
  </p:notesMasterIdLst>
  <p:sldIdLst>
    <p:sldId id="396" r:id="rId4"/>
    <p:sldId id="419" r:id="rId5"/>
    <p:sldId id="418" r:id="rId6"/>
    <p:sldId id="420" r:id="rId7"/>
    <p:sldId id="421" r:id="rId8"/>
    <p:sldId id="422" r:id="rId9"/>
    <p:sldId id="426" r:id="rId10"/>
    <p:sldId id="427" r:id="rId11"/>
    <p:sldId id="423" r:id="rId12"/>
  </p:sldIdLst>
  <p:sldSz cx="9906000" cy="6858000" type="A4"/>
  <p:notesSz cx="6797675" cy="9874250"/>
  <p:defaultTextStyle>
    <a:defPPr>
      <a:defRPr lang="ru-RU"/>
    </a:defPPr>
    <a:lvl1pPr algn="l" defTabSz="582539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marL="341271" indent="112699" algn="l" defTabSz="582539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marL="684127" indent="226984" algn="l" defTabSz="582539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marL="1026984" indent="341271" algn="l" defTabSz="582539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marL="1369839" indent="455555" algn="l" defTabSz="582539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5711" algn="l" defTabSz="914284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2853" algn="l" defTabSz="914284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199996" algn="l" defTabSz="914284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138" algn="l" defTabSz="914284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CC"/>
    <a:srgbClr val="F6FC04"/>
    <a:srgbClr val="FCD904"/>
    <a:srgbClr val="062FFA"/>
    <a:srgbClr val="0CAC04"/>
    <a:srgbClr val="FFFF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28" autoAdjust="0"/>
  </p:normalViewPr>
  <p:slideViewPr>
    <p:cSldViewPr>
      <p:cViewPr>
        <p:scale>
          <a:sx n="100" d="100"/>
          <a:sy n="100" d="100"/>
        </p:scale>
        <p:origin x="-1680" y="-3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Noteworthy Bold" charset="0"/>
              </a:rPr>
              <a:t>Second level</a:t>
            </a:r>
          </a:p>
          <a:p>
            <a:pPr lvl="2"/>
            <a:r>
              <a:rPr lang="ru-RU" noProof="0" smtClean="0">
                <a:sym typeface="Noteworthy Bold" charset="0"/>
              </a:rPr>
              <a:t>Third level</a:t>
            </a:r>
          </a:p>
          <a:p>
            <a:pPr lvl="3"/>
            <a:r>
              <a:rPr lang="ru-RU" noProof="0" smtClean="0">
                <a:sym typeface="Noteworthy Bold" charset="0"/>
              </a:rPr>
              <a:t>Fourth level</a:t>
            </a:r>
          </a:p>
          <a:p>
            <a:pPr lvl="4"/>
            <a:r>
              <a:rPr lang="ru-RU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9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555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1pPr>
    <a:lvl2pPr marL="341271" algn="l" defTabSz="455555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2pPr>
    <a:lvl3pPr marL="684127" algn="l" defTabSz="455555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3pPr>
    <a:lvl4pPr marL="1026984" algn="l" defTabSz="455555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4pPr>
    <a:lvl5pPr marL="1369839" algn="l" defTabSz="455555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5pPr>
    <a:lvl6pPr marL="228556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8951" indent="-28806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2233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3127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74019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34912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95806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56699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17593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981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49814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5488" y="739775"/>
            <a:ext cx="5346700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485"/>
            <a:ext cx="2946400" cy="4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7F7213-C1ED-4E48-9B4F-DBB900A1BD23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8951" indent="-28806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2233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3127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74019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34912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95806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56699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17593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9814" eaLnBrk="1" hangingPunct="1"/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49814" eaLnBrk="1" hangingPunct="1"/>
              <a:t>9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693"/>
            <a:ext cx="8420100" cy="1470025"/>
          </a:xfrm>
        </p:spPr>
        <p:txBody>
          <a:bodyPr>
            <a:normAutofit/>
          </a:bodyPr>
          <a:lstStyle>
            <a:lvl1pPr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859" indent="0">
              <a:buNone/>
              <a:defRPr sz="2900"/>
            </a:lvl2pPr>
            <a:lvl3pPr marL="957717" indent="0">
              <a:buNone/>
              <a:defRPr sz="2500"/>
            </a:lvl3pPr>
            <a:lvl4pPr marL="1436577" indent="0">
              <a:buNone/>
              <a:defRPr sz="2100"/>
            </a:lvl4pPr>
            <a:lvl5pPr marL="1915435" indent="0">
              <a:buNone/>
              <a:defRPr sz="2100"/>
            </a:lvl5pPr>
            <a:lvl6pPr marL="2394294" indent="0">
              <a:buNone/>
              <a:defRPr sz="2100"/>
            </a:lvl6pPr>
            <a:lvl7pPr marL="2873151" indent="0">
              <a:buNone/>
              <a:defRPr sz="2100"/>
            </a:lvl7pPr>
            <a:lvl8pPr marL="3352011" indent="0">
              <a:buNone/>
              <a:defRPr sz="2100"/>
            </a:lvl8pPr>
            <a:lvl9pPr marL="3830869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59" indent="0">
              <a:buNone/>
              <a:defRPr sz="1300"/>
            </a:lvl2pPr>
            <a:lvl3pPr marL="957717" indent="0">
              <a:buNone/>
              <a:defRPr sz="1000"/>
            </a:lvl3pPr>
            <a:lvl4pPr marL="1436577" indent="0">
              <a:buNone/>
              <a:defRPr sz="900"/>
            </a:lvl4pPr>
            <a:lvl5pPr marL="1915435" indent="0">
              <a:buNone/>
              <a:defRPr sz="900"/>
            </a:lvl5pPr>
            <a:lvl6pPr marL="2394294" indent="0">
              <a:buNone/>
              <a:defRPr sz="900"/>
            </a:lvl6pPr>
            <a:lvl7pPr marL="2873151" indent="0">
              <a:buNone/>
              <a:defRPr sz="900"/>
            </a:lvl7pPr>
            <a:lvl8pPr marL="3352011" indent="0">
              <a:buNone/>
              <a:defRPr sz="900"/>
            </a:lvl8pPr>
            <a:lvl9pPr marL="38308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0563-9A32-4154-9080-FD932944B4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6AE-E42F-4B9F-A8F3-D0D4AC4A01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65" y="303213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6" y="303213"/>
            <a:ext cx="7654791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7AA2-894D-4288-A8A7-12E2A5131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86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0"/>
            <a:ext cx="9904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699"/>
            <a:ext cx="8420100" cy="1470025"/>
          </a:xfrm>
        </p:spPr>
        <p:txBody>
          <a:bodyPr>
            <a:normAutofit/>
          </a:bodyPr>
          <a:lstStyle>
            <a:lvl1pPr>
              <a:defRPr sz="5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7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9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13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9985" y="5126568"/>
            <a:ext cx="1000919" cy="378884"/>
          </a:xfrm>
          <a:prstGeom prst="rect">
            <a:avLst/>
          </a:prstGeom>
          <a:noFill/>
          <a:ln>
            <a:noFill/>
          </a:ln>
          <a:extLst/>
        </p:spPr>
        <p:txBody>
          <a:bodyPr lIns="83899" tIns="41951" rIns="83899" bIns="41951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0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19985" y="5126569"/>
            <a:ext cx="1000919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83899" tIns="41951" rIns="83899" bIns="41951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6826">
              <a:defRPr/>
            </a:pPr>
            <a:endParaRPr lang="ru-RU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419985" y="5126569"/>
            <a:ext cx="1000919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83914" tIns="41956" rIns="83914" bIns="41956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6826">
              <a:defRPr/>
            </a:pPr>
            <a:endParaRPr lang="ru-RU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4" y="1606874"/>
            <a:ext cx="7930746" cy="4829253"/>
          </a:xfrm>
        </p:spPr>
        <p:txBody>
          <a:bodyPr/>
          <a:lstStyle>
            <a:lvl1pPr marL="333558" indent="0">
              <a:buFontTx/>
              <a:buNone/>
              <a:defRPr b="1">
                <a:latin typeface="+mj-lt"/>
              </a:defRPr>
            </a:lvl1pPr>
            <a:lvl2pPr marL="330643" indent="2916">
              <a:defRPr>
                <a:latin typeface="+mj-lt"/>
              </a:defRPr>
            </a:lvl2pPr>
            <a:lvl3pPr marL="576804" indent="-238880">
              <a:tabLst/>
              <a:defRPr>
                <a:latin typeface="+mj-lt"/>
              </a:defRPr>
            </a:lvl3pPr>
            <a:lvl4pPr marL="0" indent="330643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93" y="501071"/>
            <a:ext cx="7948625" cy="1105803"/>
          </a:xfrm>
        </p:spPr>
        <p:txBody>
          <a:bodyPr/>
          <a:lstStyle>
            <a:lvl1pPr marL="0" marR="0" indent="0" defTabSz="957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4146-E36B-4A28-A6F3-8D7340EB9B3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20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904281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904281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904281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4" y="1606874"/>
            <a:ext cx="7930746" cy="4829253"/>
          </a:xfrm>
        </p:spPr>
        <p:txBody>
          <a:bodyPr/>
          <a:lstStyle>
            <a:lvl1pPr marL="333558" indent="0">
              <a:buFontTx/>
              <a:buNone/>
              <a:defRPr b="1">
                <a:latin typeface="+mj-lt"/>
              </a:defRPr>
            </a:lvl1pPr>
            <a:lvl2pPr marL="333558" indent="0">
              <a:defRPr>
                <a:latin typeface="+mj-lt"/>
              </a:defRPr>
            </a:lvl2pPr>
            <a:lvl3pPr marL="576804" indent="-238880">
              <a:defRPr>
                <a:latin typeface="+mj-lt"/>
              </a:defRPr>
            </a:lvl3pPr>
            <a:lvl4pPr marL="0" indent="330643">
              <a:defRPr>
                <a:latin typeface="+mj-lt"/>
              </a:defRPr>
            </a:lvl4pPr>
            <a:lvl5pPr marL="131674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5" y="501071"/>
            <a:ext cx="7949393" cy="1105803"/>
          </a:xfrm>
        </p:spPr>
        <p:txBody>
          <a:bodyPr/>
          <a:lstStyle>
            <a:lvl1pPr marL="0" marR="0" indent="0" defTabSz="957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9C52-B16B-41B7-ABBB-E4409AC5BAD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50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904281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904281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904281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94" y="1012509"/>
            <a:ext cx="7930746" cy="202462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4" y="3429723"/>
            <a:ext cx="7930746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5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2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1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496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1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8110-A05C-44A9-A0F0-D6148C81213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4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93" y="501071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88" y="1606872"/>
            <a:ext cx="3922494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7" y="1606872"/>
            <a:ext cx="3948638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428E-C262-4E18-A868-665709BF5A4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10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90" y="501067"/>
            <a:ext cx="8519513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3" y="1606872"/>
            <a:ext cx="3980982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520" indent="0">
              <a:buNone/>
              <a:defRPr sz="2100" b="1"/>
            </a:lvl2pPr>
            <a:lvl3pPr marL="957035" indent="0">
              <a:buNone/>
              <a:defRPr sz="1900" b="1"/>
            </a:lvl3pPr>
            <a:lvl4pPr marL="1435552" indent="0">
              <a:buNone/>
              <a:defRPr sz="1600" b="1"/>
            </a:lvl4pPr>
            <a:lvl5pPr marL="1914069" indent="0">
              <a:buNone/>
              <a:defRPr sz="1600" b="1"/>
            </a:lvl5pPr>
            <a:lvl6pPr marL="2392585" indent="0">
              <a:buNone/>
              <a:defRPr sz="1600" b="1"/>
            </a:lvl6pPr>
            <a:lvl7pPr marL="2871103" indent="0">
              <a:buNone/>
              <a:defRPr sz="1600" b="1"/>
            </a:lvl7pPr>
            <a:lvl8pPr marL="3349620" indent="0">
              <a:buNone/>
              <a:defRPr sz="1600" b="1"/>
            </a:lvl8pPr>
            <a:lvl9pPr marL="382813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3" y="2174876"/>
            <a:ext cx="3980982" cy="42612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5" y="1606872"/>
            <a:ext cx="3886810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520" indent="0">
              <a:buNone/>
              <a:defRPr sz="2100" b="1"/>
            </a:lvl2pPr>
            <a:lvl3pPr marL="957035" indent="0">
              <a:buNone/>
              <a:defRPr sz="1900" b="1"/>
            </a:lvl3pPr>
            <a:lvl4pPr marL="1435552" indent="0">
              <a:buNone/>
              <a:defRPr sz="1600" b="1"/>
            </a:lvl4pPr>
            <a:lvl5pPr marL="1914069" indent="0">
              <a:buNone/>
              <a:defRPr sz="1600" b="1"/>
            </a:lvl5pPr>
            <a:lvl6pPr marL="2392585" indent="0">
              <a:buNone/>
              <a:defRPr sz="1600" b="1"/>
            </a:lvl6pPr>
            <a:lvl7pPr marL="2871103" indent="0">
              <a:buNone/>
              <a:defRPr sz="1600" b="1"/>
            </a:lvl7pPr>
            <a:lvl8pPr marL="3349620" indent="0">
              <a:buNone/>
              <a:defRPr sz="1600" b="1"/>
            </a:lvl8pPr>
            <a:lvl9pPr marL="382813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5" y="2188099"/>
            <a:ext cx="3886810" cy="424802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2108-12D6-49AF-9956-7F855F8865DA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7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9850" y="5127625"/>
            <a:ext cx="1001713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58" tIns="41979" rIns="83958" bIns="41979"/>
          <a:lstStyle>
            <a:lvl1pPr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3"/>
            <a:ext cx="7930745" cy="4829253"/>
          </a:xfrm>
        </p:spPr>
        <p:txBody>
          <a:bodyPr/>
          <a:lstStyle>
            <a:lvl1pPr marL="333795" indent="0">
              <a:buFontTx/>
              <a:buNone/>
              <a:defRPr b="1">
                <a:latin typeface="+mj-lt"/>
              </a:defRPr>
            </a:lvl1pPr>
            <a:lvl2pPr marL="330879" indent="2916">
              <a:defRPr>
                <a:latin typeface="+mj-lt"/>
              </a:defRPr>
            </a:lvl2pPr>
            <a:lvl3pPr marL="577217" indent="-239049">
              <a:tabLst/>
              <a:defRPr>
                <a:latin typeface="+mj-lt"/>
              </a:defRPr>
            </a:lvl3pPr>
            <a:lvl4pPr marL="0" indent="330879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9" y="501073"/>
            <a:ext cx="7948625" cy="1105803"/>
          </a:xfrm>
        </p:spPr>
        <p:txBody>
          <a:bodyPr/>
          <a:lstStyle>
            <a:lvl1pPr marL="0" marR="0" indent="0" defTabSz="9577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FC34-1277-4CDD-9F9A-1D5AEF1A5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90" y="501071"/>
            <a:ext cx="851951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8B7C-EA25-4B5C-8557-3F4EF24D435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9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25" y="5873753"/>
            <a:ext cx="613966" cy="6519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1EFC-0923-423D-92AD-B9751ADC5AF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9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3"/>
            <a:ext cx="3259006" cy="116204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4" y="273053"/>
            <a:ext cx="5537729" cy="585311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520" indent="0">
              <a:buNone/>
              <a:defRPr sz="1300"/>
            </a:lvl2pPr>
            <a:lvl3pPr marL="957035" indent="0">
              <a:buNone/>
              <a:defRPr sz="1100"/>
            </a:lvl3pPr>
            <a:lvl4pPr marL="1435552" indent="0">
              <a:buNone/>
              <a:defRPr sz="900"/>
            </a:lvl4pPr>
            <a:lvl5pPr marL="1914069" indent="0">
              <a:buNone/>
              <a:defRPr sz="900"/>
            </a:lvl5pPr>
            <a:lvl6pPr marL="2392585" indent="0">
              <a:buNone/>
              <a:defRPr sz="900"/>
            </a:lvl6pPr>
            <a:lvl7pPr marL="2871103" indent="0">
              <a:buNone/>
              <a:defRPr sz="900"/>
            </a:lvl7pPr>
            <a:lvl8pPr marL="3349620" indent="0">
              <a:buNone/>
              <a:defRPr sz="900"/>
            </a:lvl8pPr>
            <a:lvl9pPr marL="382813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5D2C-C7BD-4B59-A899-EC6DDF64E3A2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24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520" indent="0">
              <a:buNone/>
              <a:defRPr sz="2900"/>
            </a:lvl2pPr>
            <a:lvl3pPr marL="957035" indent="0">
              <a:buNone/>
              <a:defRPr sz="2500"/>
            </a:lvl3pPr>
            <a:lvl4pPr marL="1435552" indent="0">
              <a:buNone/>
              <a:defRPr sz="2100"/>
            </a:lvl4pPr>
            <a:lvl5pPr marL="1914069" indent="0">
              <a:buNone/>
              <a:defRPr sz="2100"/>
            </a:lvl5pPr>
            <a:lvl6pPr marL="2392585" indent="0">
              <a:buNone/>
              <a:defRPr sz="2100"/>
            </a:lvl6pPr>
            <a:lvl7pPr marL="2871103" indent="0">
              <a:buNone/>
              <a:defRPr sz="2100"/>
            </a:lvl7pPr>
            <a:lvl8pPr marL="3349620" indent="0">
              <a:buNone/>
              <a:defRPr sz="2100"/>
            </a:lvl8pPr>
            <a:lvl9pPr marL="3828136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5"/>
            <a:ext cx="59436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78520" indent="0">
              <a:buNone/>
              <a:defRPr sz="1300"/>
            </a:lvl2pPr>
            <a:lvl3pPr marL="957035" indent="0">
              <a:buNone/>
              <a:defRPr sz="1100"/>
            </a:lvl3pPr>
            <a:lvl4pPr marL="1435552" indent="0">
              <a:buNone/>
              <a:defRPr sz="900"/>
            </a:lvl4pPr>
            <a:lvl5pPr marL="1914069" indent="0">
              <a:buNone/>
              <a:defRPr sz="900"/>
            </a:lvl5pPr>
            <a:lvl6pPr marL="2392585" indent="0">
              <a:buNone/>
              <a:defRPr sz="900"/>
            </a:lvl6pPr>
            <a:lvl7pPr marL="2871103" indent="0">
              <a:buNone/>
              <a:defRPr sz="900"/>
            </a:lvl7pPr>
            <a:lvl8pPr marL="3349620" indent="0">
              <a:buNone/>
              <a:defRPr sz="900"/>
            </a:lvl8pPr>
            <a:lvl9pPr marL="382813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EB03-8B09-4B1C-8570-8FD1B66325E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57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9649-364B-4F7B-9577-6F14C794976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15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67" y="303212"/>
            <a:ext cx="2605485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0" y="303212"/>
            <a:ext cx="7654792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854E-A1DE-4647-AF7D-E8A1B35D0EF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96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9985" y="5126569"/>
            <a:ext cx="1000919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83899" tIns="41951" rIns="83899" bIns="41951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6826">
              <a:defRPr/>
            </a:pPr>
            <a:endParaRPr lang="ru-RU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4" y="1606874"/>
            <a:ext cx="7930746" cy="4829253"/>
          </a:xfrm>
        </p:spPr>
        <p:txBody>
          <a:bodyPr/>
          <a:lstStyle>
            <a:lvl1pPr marL="333558" indent="0">
              <a:buFontTx/>
              <a:buNone/>
              <a:defRPr b="1">
                <a:latin typeface="+mj-lt"/>
              </a:defRPr>
            </a:lvl1pPr>
            <a:lvl2pPr marL="330643" indent="2916">
              <a:defRPr>
                <a:latin typeface="+mj-lt"/>
              </a:defRPr>
            </a:lvl2pPr>
            <a:lvl3pPr marL="576804" indent="-238880">
              <a:tabLst/>
              <a:defRPr>
                <a:latin typeface="+mj-lt"/>
              </a:defRPr>
            </a:lvl3pPr>
            <a:lvl4pPr marL="0" indent="330643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93" y="501071"/>
            <a:ext cx="7948625" cy="1105803"/>
          </a:xfrm>
        </p:spPr>
        <p:txBody>
          <a:bodyPr/>
          <a:lstStyle>
            <a:lvl1pPr marL="0" marR="0" indent="0" defTabSz="957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BF04-C08D-42AA-B711-9606D7799EC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73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904281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4" y="1606874"/>
            <a:ext cx="7930746" cy="4829253"/>
          </a:xfrm>
        </p:spPr>
        <p:txBody>
          <a:bodyPr/>
          <a:lstStyle>
            <a:lvl1pPr marL="333558" indent="0">
              <a:buFontTx/>
              <a:buNone/>
              <a:defRPr b="1">
                <a:latin typeface="+mj-lt"/>
              </a:defRPr>
            </a:lvl1pPr>
            <a:lvl2pPr marL="333558" indent="0">
              <a:defRPr>
                <a:latin typeface="+mj-lt"/>
              </a:defRPr>
            </a:lvl2pPr>
            <a:lvl3pPr marL="576804" indent="-238880">
              <a:defRPr>
                <a:latin typeface="+mj-lt"/>
              </a:defRPr>
            </a:lvl3pPr>
            <a:lvl4pPr marL="0" indent="330643">
              <a:defRPr>
                <a:latin typeface="+mj-lt"/>
              </a:defRPr>
            </a:lvl4pPr>
            <a:lvl5pPr marL="131674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5" y="501071"/>
            <a:ext cx="7949393" cy="1105803"/>
          </a:xfrm>
        </p:spPr>
        <p:txBody>
          <a:bodyPr/>
          <a:lstStyle>
            <a:lvl1pPr marL="0" marR="0" indent="0" defTabSz="957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38C9-465C-40ED-99B3-A47DC3BFF5E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2525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2119"/>
            <a:ext cx="990428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19985" y="5126569"/>
            <a:ext cx="1000919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83914" tIns="41956" rIns="83914" bIns="41956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6826">
              <a:defRPr/>
            </a:pPr>
            <a:endParaRPr lang="ru-RU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3" y="1606874"/>
            <a:ext cx="7930746" cy="4829253"/>
          </a:xfrm>
        </p:spPr>
        <p:txBody>
          <a:bodyPr/>
          <a:lstStyle>
            <a:lvl1pPr marL="333615" indent="0">
              <a:buFontTx/>
              <a:buNone/>
              <a:defRPr b="1">
                <a:latin typeface="+mj-lt"/>
              </a:defRPr>
            </a:lvl1pPr>
            <a:lvl2pPr marL="330702" indent="2916">
              <a:defRPr>
                <a:latin typeface="+mj-lt"/>
              </a:defRPr>
            </a:lvl2pPr>
            <a:lvl3pPr marL="576905" indent="-238921">
              <a:tabLst/>
              <a:defRPr>
                <a:latin typeface="+mj-lt"/>
              </a:defRPr>
            </a:lvl3pPr>
            <a:lvl4pPr marL="0" indent="330702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93" y="501071"/>
            <a:ext cx="7948625" cy="1105803"/>
          </a:xfrm>
        </p:spPr>
        <p:txBody>
          <a:bodyPr/>
          <a:lstStyle>
            <a:lvl1pPr marL="0" marR="0" indent="0" defTabSz="9572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221B-62E8-43B2-AF01-D88E9F93EE4A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07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904281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3" y="1606874"/>
            <a:ext cx="7930746" cy="4829253"/>
          </a:xfrm>
        </p:spPr>
        <p:txBody>
          <a:bodyPr/>
          <a:lstStyle>
            <a:lvl1pPr marL="333615" indent="0">
              <a:buFontTx/>
              <a:buNone/>
              <a:defRPr b="1">
                <a:latin typeface="+mj-lt"/>
              </a:defRPr>
            </a:lvl1pPr>
            <a:lvl2pPr marL="333615" indent="0">
              <a:defRPr>
                <a:latin typeface="+mj-lt"/>
              </a:defRPr>
            </a:lvl2pPr>
            <a:lvl3pPr marL="576905" indent="-238921">
              <a:defRPr>
                <a:latin typeface="+mj-lt"/>
              </a:defRPr>
            </a:lvl3pPr>
            <a:lvl4pPr marL="0" indent="330702">
              <a:defRPr>
                <a:latin typeface="+mj-lt"/>
              </a:defRPr>
            </a:lvl4pPr>
            <a:lvl5pPr marL="131698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5" y="501071"/>
            <a:ext cx="7949393" cy="1105803"/>
          </a:xfrm>
        </p:spPr>
        <p:txBody>
          <a:bodyPr/>
          <a:lstStyle>
            <a:lvl1pPr marL="0" marR="0" indent="0" defTabSz="9572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99A9C-6F91-44A1-A812-B8E5A710649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2"/>
            <a:ext cx="9904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3"/>
            <a:ext cx="7930745" cy="4829253"/>
          </a:xfrm>
        </p:spPr>
        <p:txBody>
          <a:bodyPr/>
          <a:lstStyle>
            <a:lvl1pPr marL="333795" indent="0">
              <a:buFontTx/>
              <a:buNone/>
              <a:defRPr b="1">
                <a:latin typeface="+mj-lt"/>
              </a:defRPr>
            </a:lvl1pPr>
            <a:lvl2pPr marL="333795" indent="0">
              <a:defRPr>
                <a:latin typeface="+mj-lt"/>
              </a:defRPr>
            </a:lvl2pPr>
            <a:lvl3pPr marL="577217" indent="-239049">
              <a:defRPr>
                <a:latin typeface="+mj-lt"/>
              </a:defRPr>
            </a:lvl3pPr>
            <a:lvl4pPr marL="0" indent="330879">
              <a:defRPr>
                <a:latin typeface="+mj-lt"/>
              </a:defRPr>
            </a:lvl4pPr>
            <a:lvl5pPr marL="131768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2" y="501073"/>
            <a:ext cx="7949392" cy="1105803"/>
          </a:xfrm>
        </p:spPr>
        <p:txBody>
          <a:bodyPr/>
          <a:lstStyle>
            <a:lvl1pPr marL="0" marR="0" indent="0" defTabSz="9577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D128-D4E9-4AC4-97CA-398B8B0AE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693"/>
            <a:ext cx="8420100" cy="1470025"/>
          </a:xfrm>
        </p:spPr>
        <p:txBody>
          <a:bodyPr>
            <a:normAutofit/>
          </a:bodyPr>
          <a:lstStyle>
            <a:lvl1pPr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301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9850" y="5127625"/>
            <a:ext cx="1001713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58" tIns="41979" rIns="83958" bIns="41979"/>
          <a:lstStyle>
            <a:lvl1pPr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3"/>
            <a:ext cx="7930745" cy="4829253"/>
          </a:xfrm>
        </p:spPr>
        <p:txBody>
          <a:bodyPr/>
          <a:lstStyle>
            <a:lvl1pPr marL="333795" indent="0">
              <a:buFontTx/>
              <a:buNone/>
              <a:defRPr b="1">
                <a:latin typeface="+mj-lt"/>
              </a:defRPr>
            </a:lvl1pPr>
            <a:lvl2pPr marL="330879" indent="2916">
              <a:defRPr>
                <a:latin typeface="+mj-lt"/>
              </a:defRPr>
            </a:lvl2pPr>
            <a:lvl3pPr marL="577217" indent="-239049">
              <a:tabLst/>
              <a:defRPr>
                <a:latin typeface="+mj-lt"/>
              </a:defRPr>
            </a:lvl3pPr>
            <a:lvl4pPr marL="0" indent="330879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9" y="501073"/>
            <a:ext cx="7948625" cy="1105803"/>
          </a:xfrm>
        </p:spPr>
        <p:txBody>
          <a:bodyPr/>
          <a:lstStyle>
            <a:lvl1pPr marL="0" marR="0" indent="0" defTabSz="9577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FC34-1277-4CDD-9F9A-1D5AEF1A5DA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6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2"/>
            <a:ext cx="9904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3"/>
            <a:ext cx="7930745" cy="4829253"/>
          </a:xfrm>
        </p:spPr>
        <p:txBody>
          <a:bodyPr/>
          <a:lstStyle>
            <a:lvl1pPr marL="333795" indent="0">
              <a:buFontTx/>
              <a:buNone/>
              <a:defRPr b="1">
                <a:latin typeface="+mj-lt"/>
              </a:defRPr>
            </a:lvl1pPr>
            <a:lvl2pPr marL="333795" indent="0">
              <a:defRPr>
                <a:latin typeface="+mj-lt"/>
              </a:defRPr>
            </a:lvl2pPr>
            <a:lvl3pPr marL="577217" indent="-239049">
              <a:defRPr>
                <a:latin typeface="+mj-lt"/>
              </a:defRPr>
            </a:lvl3pPr>
            <a:lvl4pPr marL="0" indent="330879">
              <a:defRPr>
                <a:latin typeface="+mj-lt"/>
              </a:defRPr>
            </a:lvl4pPr>
            <a:lvl5pPr marL="131768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2" y="501073"/>
            <a:ext cx="7949392" cy="1105803"/>
          </a:xfrm>
        </p:spPr>
        <p:txBody>
          <a:bodyPr/>
          <a:lstStyle>
            <a:lvl1pPr marL="0" marR="0" indent="0" defTabSz="9577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D128-D4E9-4AC4-97CA-398B8B0AEC0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87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2"/>
            <a:ext cx="9904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1012506"/>
            <a:ext cx="7930745" cy="202463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89" y="3429720"/>
            <a:ext cx="7930745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7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5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1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0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CE9E-6CFF-4B53-906A-C842E3BA552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32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501068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88" y="1606875"/>
            <a:ext cx="3922494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8" y="1606875"/>
            <a:ext cx="3948639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427E-71D1-4B67-BAC2-99CAAFDEC72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09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7"/>
            <a:ext cx="8519512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2" y="1606873"/>
            <a:ext cx="3980983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59" indent="0">
              <a:buNone/>
              <a:defRPr sz="2100" b="1"/>
            </a:lvl2pPr>
            <a:lvl3pPr marL="957717" indent="0">
              <a:buNone/>
              <a:defRPr sz="1900" b="1"/>
            </a:lvl3pPr>
            <a:lvl4pPr marL="1436577" indent="0">
              <a:buNone/>
              <a:defRPr sz="1700" b="1"/>
            </a:lvl4pPr>
            <a:lvl5pPr marL="1915435" indent="0">
              <a:buNone/>
              <a:defRPr sz="1700" b="1"/>
            </a:lvl5pPr>
            <a:lvl6pPr marL="2394294" indent="0">
              <a:buNone/>
              <a:defRPr sz="1700" b="1"/>
            </a:lvl6pPr>
            <a:lvl7pPr marL="2873151" indent="0">
              <a:buNone/>
              <a:defRPr sz="1700" b="1"/>
            </a:lvl7pPr>
            <a:lvl8pPr marL="3352011" indent="0">
              <a:buNone/>
              <a:defRPr sz="1700" b="1"/>
            </a:lvl8pPr>
            <a:lvl9pPr marL="383086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2" y="2174876"/>
            <a:ext cx="3980983" cy="42612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3"/>
            <a:ext cx="3886809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59" indent="0">
              <a:buNone/>
              <a:defRPr sz="2100" b="1"/>
            </a:lvl2pPr>
            <a:lvl3pPr marL="957717" indent="0">
              <a:buNone/>
              <a:defRPr sz="1900" b="1"/>
            </a:lvl3pPr>
            <a:lvl4pPr marL="1436577" indent="0">
              <a:buNone/>
              <a:defRPr sz="1700" b="1"/>
            </a:lvl4pPr>
            <a:lvl5pPr marL="1915435" indent="0">
              <a:buNone/>
              <a:defRPr sz="1700" b="1"/>
            </a:lvl5pPr>
            <a:lvl6pPr marL="2394294" indent="0">
              <a:buNone/>
              <a:defRPr sz="1700" b="1"/>
            </a:lvl6pPr>
            <a:lvl7pPr marL="2873151" indent="0">
              <a:buNone/>
              <a:defRPr sz="1700" b="1"/>
            </a:lvl7pPr>
            <a:lvl8pPr marL="3352011" indent="0">
              <a:buNone/>
              <a:defRPr sz="1700" b="1"/>
            </a:lvl8pPr>
            <a:lvl9pPr marL="383086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09" cy="42480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6D6D-5FC0-4FED-A1D8-A110903CA3E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15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8"/>
            <a:ext cx="851951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823F-7A5E-42C0-AB42-23BBCC289CD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63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27" y="5872163"/>
            <a:ext cx="614363" cy="654050"/>
          </a:xfrm>
        </p:spPr>
        <p:txBody>
          <a:bodyPr/>
          <a:lstStyle>
            <a:lvl1pPr algn="ctr">
              <a:defRPr sz="2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0CCF05F-2EC6-4012-9342-6CD2461FB69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02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59" indent="0">
              <a:buNone/>
              <a:defRPr sz="1300"/>
            </a:lvl2pPr>
            <a:lvl3pPr marL="957717" indent="0">
              <a:buNone/>
              <a:defRPr sz="1000"/>
            </a:lvl3pPr>
            <a:lvl4pPr marL="1436577" indent="0">
              <a:buNone/>
              <a:defRPr sz="900"/>
            </a:lvl4pPr>
            <a:lvl5pPr marL="1915435" indent="0">
              <a:buNone/>
              <a:defRPr sz="900"/>
            </a:lvl5pPr>
            <a:lvl6pPr marL="2394294" indent="0">
              <a:buNone/>
              <a:defRPr sz="900"/>
            </a:lvl6pPr>
            <a:lvl7pPr marL="2873151" indent="0">
              <a:buNone/>
              <a:defRPr sz="900"/>
            </a:lvl7pPr>
            <a:lvl8pPr marL="3352011" indent="0">
              <a:buNone/>
              <a:defRPr sz="900"/>
            </a:lvl8pPr>
            <a:lvl9pPr marL="38308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A8BB-4502-492B-B03C-25580B2BE3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16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859" indent="0">
              <a:buNone/>
              <a:defRPr sz="2900"/>
            </a:lvl2pPr>
            <a:lvl3pPr marL="957717" indent="0">
              <a:buNone/>
              <a:defRPr sz="2500"/>
            </a:lvl3pPr>
            <a:lvl4pPr marL="1436577" indent="0">
              <a:buNone/>
              <a:defRPr sz="2100"/>
            </a:lvl4pPr>
            <a:lvl5pPr marL="1915435" indent="0">
              <a:buNone/>
              <a:defRPr sz="2100"/>
            </a:lvl5pPr>
            <a:lvl6pPr marL="2394294" indent="0">
              <a:buNone/>
              <a:defRPr sz="2100"/>
            </a:lvl6pPr>
            <a:lvl7pPr marL="2873151" indent="0">
              <a:buNone/>
              <a:defRPr sz="2100"/>
            </a:lvl7pPr>
            <a:lvl8pPr marL="3352011" indent="0">
              <a:buNone/>
              <a:defRPr sz="2100"/>
            </a:lvl8pPr>
            <a:lvl9pPr marL="3830869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59" indent="0">
              <a:buNone/>
              <a:defRPr sz="1300"/>
            </a:lvl2pPr>
            <a:lvl3pPr marL="957717" indent="0">
              <a:buNone/>
              <a:defRPr sz="1000"/>
            </a:lvl3pPr>
            <a:lvl4pPr marL="1436577" indent="0">
              <a:buNone/>
              <a:defRPr sz="900"/>
            </a:lvl4pPr>
            <a:lvl5pPr marL="1915435" indent="0">
              <a:buNone/>
              <a:defRPr sz="900"/>
            </a:lvl5pPr>
            <a:lvl6pPr marL="2394294" indent="0">
              <a:buNone/>
              <a:defRPr sz="900"/>
            </a:lvl6pPr>
            <a:lvl7pPr marL="2873151" indent="0">
              <a:buNone/>
              <a:defRPr sz="900"/>
            </a:lvl7pPr>
            <a:lvl8pPr marL="3352011" indent="0">
              <a:buNone/>
              <a:defRPr sz="900"/>
            </a:lvl8pPr>
            <a:lvl9pPr marL="38308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0563-9A32-4154-9080-FD932944B4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2"/>
            <a:ext cx="9904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1012506"/>
            <a:ext cx="7930745" cy="202463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89" y="3429720"/>
            <a:ext cx="7930745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7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5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1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0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CE9E-6CFF-4B53-906A-C842E3BA55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6AE-E42F-4B9F-A8F3-D0D4AC4A01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17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65" y="303213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6" y="303213"/>
            <a:ext cx="7654791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7AA2-894D-4288-A8A7-12E2A5131DA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81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91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501068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88" y="1606875"/>
            <a:ext cx="3922494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8" y="1606875"/>
            <a:ext cx="3948639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427E-71D1-4B67-BAC2-99CAAFDEC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7"/>
            <a:ext cx="8519512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2" y="1606873"/>
            <a:ext cx="3980983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59" indent="0">
              <a:buNone/>
              <a:defRPr sz="2100" b="1"/>
            </a:lvl2pPr>
            <a:lvl3pPr marL="957717" indent="0">
              <a:buNone/>
              <a:defRPr sz="1900" b="1"/>
            </a:lvl3pPr>
            <a:lvl4pPr marL="1436577" indent="0">
              <a:buNone/>
              <a:defRPr sz="1700" b="1"/>
            </a:lvl4pPr>
            <a:lvl5pPr marL="1915435" indent="0">
              <a:buNone/>
              <a:defRPr sz="1700" b="1"/>
            </a:lvl5pPr>
            <a:lvl6pPr marL="2394294" indent="0">
              <a:buNone/>
              <a:defRPr sz="1700" b="1"/>
            </a:lvl6pPr>
            <a:lvl7pPr marL="2873151" indent="0">
              <a:buNone/>
              <a:defRPr sz="1700" b="1"/>
            </a:lvl7pPr>
            <a:lvl8pPr marL="3352011" indent="0">
              <a:buNone/>
              <a:defRPr sz="1700" b="1"/>
            </a:lvl8pPr>
            <a:lvl9pPr marL="383086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2" y="2174876"/>
            <a:ext cx="3980983" cy="42612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3"/>
            <a:ext cx="3886809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59" indent="0">
              <a:buNone/>
              <a:defRPr sz="2100" b="1"/>
            </a:lvl2pPr>
            <a:lvl3pPr marL="957717" indent="0">
              <a:buNone/>
              <a:defRPr sz="1900" b="1"/>
            </a:lvl3pPr>
            <a:lvl4pPr marL="1436577" indent="0">
              <a:buNone/>
              <a:defRPr sz="1700" b="1"/>
            </a:lvl4pPr>
            <a:lvl5pPr marL="1915435" indent="0">
              <a:buNone/>
              <a:defRPr sz="1700" b="1"/>
            </a:lvl5pPr>
            <a:lvl6pPr marL="2394294" indent="0">
              <a:buNone/>
              <a:defRPr sz="1700" b="1"/>
            </a:lvl6pPr>
            <a:lvl7pPr marL="2873151" indent="0">
              <a:buNone/>
              <a:defRPr sz="1700" b="1"/>
            </a:lvl7pPr>
            <a:lvl8pPr marL="3352011" indent="0">
              <a:buNone/>
              <a:defRPr sz="1700" b="1"/>
            </a:lvl8pPr>
            <a:lvl9pPr marL="383086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09" cy="42480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6D6D-5FC0-4FED-A1D8-A110903CA3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8"/>
            <a:ext cx="851951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823F-7A5E-42C0-AB42-23BBCC289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27" y="5872163"/>
            <a:ext cx="614363" cy="654050"/>
          </a:xfrm>
        </p:spPr>
        <p:txBody>
          <a:bodyPr/>
          <a:lstStyle>
            <a:lvl1pPr algn="ctr">
              <a:defRPr sz="2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0CCF05F-2EC6-4012-9342-6CD2461FB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59" indent="0">
              <a:buNone/>
              <a:defRPr sz="1300"/>
            </a:lvl2pPr>
            <a:lvl3pPr marL="957717" indent="0">
              <a:buNone/>
              <a:defRPr sz="1000"/>
            </a:lvl3pPr>
            <a:lvl4pPr marL="1436577" indent="0">
              <a:buNone/>
              <a:defRPr sz="900"/>
            </a:lvl4pPr>
            <a:lvl5pPr marL="1915435" indent="0">
              <a:buNone/>
              <a:defRPr sz="900"/>
            </a:lvl5pPr>
            <a:lvl6pPr marL="2394294" indent="0">
              <a:buNone/>
              <a:defRPr sz="900"/>
            </a:lvl6pPr>
            <a:lvl7pPr marL="2873151" indent="0">
              <a:buNone/>
              <a:defRPr sz="900"/>
            </a:lvl7pPr>
            <a:lvl8pPr marL="3352011" indent="0">
              <a:buNone/>
              <a:defRPr sz="900"/>
            </a:lvl8pPr>
            <a:lvl9pPr marL="38308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A8BB-4502-492B-B03C-25580B2BE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4240" y="490538"/>
            <a:ext cx="79549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2" tIns="47886" rIns="95772" bIns="47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4240" y="1600202"/>
            <a:ext cx="79549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2" tIns="47886" rIns="95772" bIns="47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2" y="6356352"/>
            <a:ext cx="2311400" cy="365125"/>
          </a:xfrm>
          <a:prstGeom prst="rect">
            <a:avLst/>
          </a:prstGeom>
        </p:spPr>
        <p:txBody>
          <a:bodyPr vert="horz" lIns="95772" tIns="47886" rIns="95772" bIns="47886" rtlCol="0" anchor="ctr"/>
          <a:lstStyle>
            <a:lvl1pPr algn="l" defTabSz="584089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2" y="6356352"/>
            <a:ext cx="3136900" cy="365125"/>
          </a:xfrm>
          <a:prstGeom prst="rect">
            <a:avLst/>
          </a:prstGeom>
        </p:spPr>
        <p:txBody>
          <a:bodyPr vert="horz" lIns="95772" tIns="47886" rIns="95772" bIns="47886" rtlCol="0" anchor="ctr"/>
          <a:lstStyle>
            <a:lvl1pPr algn="ctr" defTabSz="584089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7000" y="6042025"/>
            <a:ext cx="671513" cy="631825"/>
          </a:xfrm>
          <a:prstGeom prst="rect">
            <a:avLst/>
          </a:prstGeom>
        </p:spPr>
        <p:txBody>
          <a:bodyPr vert="horz" lIns="95772" tIns="47886" rIns="95772" bIns="47886" rtlCol="0" anchor="ctr">
            <a:normAutofit/>
          </a:bodyPr>
          <a:lstStyle>
            <a:lvl1pPr algn="ctr" defTabSz="584089">
              <a:lnSpc>
                <a:spcPts val="2204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E00338-6D4B-4BFC-B1E4-D22BBD0C3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48" r:id="rId6"/>
    <p:sldLayoutId id="2147483954" r:id="rId7"/>
    <p:sldLayoutId id="2147483955" r:id="rId8"/>
    <p:sldLayoutId id="2147483947" r:id="rId9"/>
    <p:sldLayoutId id="2147483946" r:id="rId10"/>
    <p:sldLayoutId id="2147483945" r:id="rId11"/>
    <p:sldLayoutId id="2147483944" r:id="rId12"/>
    <p:sldLayoutId id="2147483956" r:id="rId13"/>
  </p:sldLayoutIdLst>
  <p:txStyles>
    <p:titleStyle>
      <a:lvl1pPr algn="l" defTabSz="957142" rtl="0" eaLnBrk="0" fontAlgn="base" hangingPunct="0">
        <a:lnSpc>
          <a:spcPts val="4773"/>
        </a:lnSpc>
        <a:spcBef>
          <a:spcPct val="0"/>
        </a:spcBef>
        <a:spcAft>
          <a:spcPct val="0"/>
        </a:spcAft>
        <a:defRPr sz="3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57142" rtl="0" eaLnBrk="0" fontAlgn="base" hangingPunct="0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2pPr>
      <a:lvl3pPr algn="l" defTabSz="957142" rtl="0" eaLnBrk="0" fontAlgn="base" hangingPunct="0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3pPr>
      <a:lvl4pPr algn="l" defTabSz="957142" rtl="0" eaLnBrk="0" fontAlgn="base" hangingPunct="0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4pPr>
      <a:lvl5pPr algn="l" defTabSz="957142" rtl="0" eaLnBrk="0" fontAlgn="base" hangingPunct="0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5pPr>
      <a:lvl6pPr marL="457143" algn="l" defTabSz="957142" rtl="0" fontAlgn="base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6pPr>
      <a:lvl7pPr marL="914284" algn="l" defTabSz="957142" rtl="0" fontAlgn="base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7pPr>
      <a:lvl8pPr marL="1371427" algn="l" defTabSz="957142" rtl="0" fontAlgn="base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8pPr>
      <a:lvl9pPr marL="1828569" algn="l" defTabSz="957142" rtl="0" fontAlgn="base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9pPr>
    </p:titleStyle>
    <p:bodyStyle>
      <a:lvl1pPr marL="333333" indent="-333333" algn="l" defTabSz="957142" rtl="0" eaLnBrk="0" fontAlgn="base" hangingPunct="0">
        <a:spcBef>
          <a:spcPct val="20000"/>
        </a:spcBef>
        <a:spcAft>
          <a:spcPct val="0"/>
        </a:spcAft>
        <a:buFont typeface="+mj-lt"/>
        <a:defRPr sz="3300" kern="1200">
          <a:solidFill>
            <a:srgbClr val="005AA9"/>
          </a:solidFill>
          <a:latin typeface="+mj-lt"/>
          <a:ea typeface="+mn-ea"/>
          <a:cs typeface="+mn-cs"/>
        </a:defRPr>
      </a:lvl1pPr>
      <a:lvl2pPr marL="333333" indent="123809" algn="l" defTabSz="957142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53967" indent="-238095" algn="l" defTabSz="9571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9998" indent="-1269840" algn="just" defTabSz="957142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17458" indent="511110" algn="l" defTabSz="957142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33722" indent="-239430" algn="l" defTabSz="9577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582" indent="-239430" algn="l" defTabSz="9577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440" indent="-239430" algn="l" defTabSz="9577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299" indent="-239430" algn="l" defTabSz="9577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59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17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77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35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294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51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011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869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3974" y="488951"/>
            <a:ext cx="7955756" cy="11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03" tIns="47851" rIns="95703" bIns="478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3974" y="1600200"/>
            <a:ext cx="7955756" cy="48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03" tIns="47851" rIns="95703" bIns="478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2" y="6356353"/>
            <a:ext cx="2311400" cy="364067"/>
          </a:xfrm>
          <a:prstGeom prst="rect">
            <a:avLst/>
          </a:prstGeom>
        </p:spPr>
        <p:txBody>
          <a:bodyPr vert="horz" lIns="95703" tIns="47851" rIns="95703" bIns="47851" rtlCol="0" anchor="ctr"/>
          <a:lstStyle>
            <a:lvl1pPr algn="l" defTabSz="95703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2" y="6356353"/>
            <a:ext cx="3136900" cy="364067"/>
          </a:xfrm>
          <a:prstGeom prst="rect">
            <a:avLst/>
          </a:prstGeom>
        </p:spPr>
        <p:txBody>
          <a:bodyPr vert="horz" lIns="95703" tIns="47851" rIns="95703" bIns="47851" rtlCol="0" anchor="ctr"/>
          <a:lstStyle>
            <a:lvl1pPr algn="ctr" defTabSz="95703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8590" y="6040967"/>
            <a:ext cx="670719" cy="632884"/>
          </a:xfrm>
          <a:prstGeom prst="rect">
            <a:avLst/>
          </a:prstGeom>
        </p:spPr>
        <p:txBody>
          <a:bodyPr vert="horz" wrap="square" lIns="95703" tIns="47851" rIns="95703" bIns="47851" numCol="1" anchor="ctr" anchorCtr="0" compatLnSpc="1">
            <a:prstTxWarp prst="textNoShape">
              <a:avLst/>
            </a:prstTxWarp>
            <a:normAutofit/>
          </a:bodyPr>
          <a:lstStyle>
            <a:lvl1pPr algn="ctr" defTabSz="956826" eaLnBrk="1" hangingPunct="1">
              <a:lnSpc>
                <a:spcPts val="2200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87FB7A-5387-431D-8E2F-1F7CCBDB446C}" type="slidenum">
              <a:rPr lang="ru-RU" altLang="ru-RU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2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</p:sldLayoutIdLst>
  <p:hf hdr="0" ftr="0" dt="0"/>
  <p:txStyles>
    <p:titleStyle>
      <a:lvl1pPr algn="l" defTabSz="955400" rtl="0" eaLnBrk="0" fontAlgn="base" hangingPunct="0">
        <a:lnSpc>
          <a:spcPts val="4781"/>
        </a:lnSpc>
        <a:spcBef>
          <a:spcPct val="0"/>
        </a:spcBef>
        <a:spcAft>
          <a:spcPct val="0"/>
        </a:spcAft>
        <a:defRPr sz="3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55400" rtl="0" eaLnBrk="0" fontAlgn="base" hangingPunct="0">
        <a:lnSpc>
          <a:spcPts val="4781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2pPr>
      <a:lvl3pPr algn="l" defTabSz="955400" rtl="0" eaLnBrk="0" fontAlgn="base" hangingPunct="0">
        <a:lnSpc>
          <a:spcPts val="4781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3pPr>
      <a:lvl4pPr algn="l" defTabSz="955400" rtl="0" eaLnBrk="0" fontAlgn="base" hangingPunct="0">
        <a:lnSpc>
          <a:spcPts val="4781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4pPr>
      <a:lvl5pPr algn="l" defTabSz="955400" rtl="0" eaLnBrk="0" fontAlgn="base" hangingPunct="0">
        <a:lnSpc>
          <a:spcPts val="4781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5pPr>
      <a:lvl6pPr marL="419498" algn="l" defTabSz="956973" rtl="0" eaLnBrk="1" fontAlgn="base" hangingPunct="1">
        <a:lnSpc>
          <a:spcPts val="4771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6pPr>
      <a:lvl7pPr marL="838989" algn="l" defTabSz="956973" rtl="0" eaLnBrk="1" fontAlgn="base" hangingPunct="1">
        <a:lnSpc>
          <a:spcPts val="4771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7pPr>
      <a:lvl8pPr marL="1258482" algn="l" defTabSz="956973" rtl="0" eaLnBrk="1" fontAlgn="base" hangingPunct="1">
        <a:lnSpc>
          <a:spcPts val="4771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8pPr>
      <a:lvl9pPr marL="1677977" algn="l" defTabSz="956973" rtl="0" eaLnBrk="1" fontAlgn="base" hangingPunct="1">
        <a:lnSpc>
          <a:spcPts val="4771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9pPr>
    </p:titleStyle>
    <p:bodyStyle>
      <a:lvl1pPr marL="331503" indent="-331503" algn="l" defTabSz="955400" rtl="0" eaLnBrk="0" fontAlgn="base" hangingPunct="0">
        <a:spcBef>
          <a:spcPct val="20000"/>
        </a:spcBef>
        <a:spcAft>
          <a:spcPct val="0"/>
        </a:spcAft>
        <a:buFont typeface="+mj-lt"/>
        <a:defRPr sz="3400" kern="1200">
          <a:solidFill>
            <a:srgbClr val="005AA9"/>
          </a:solidFill>
          <a:latin typeface="+mj-lt"/>
          <a:ea typeface="+mn-ea"/>
          <a:cs typeface="+mn-cs"/>
        </a:defRPr>
      </a:lvl1pPr>
      <a:lvl2pPr marL="331503" indent="201136" algn="l" defTabSz="9554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51833" indent="-236523" algn="l" defTabSz="955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marL="1875417" indent="-1545774" algn="just" defTabSz="955400" rtl="0" eaLnBrk="0" fontAlgn="base" hangingPunct="0">
        <a:lnSpc>
          <a:spcPts val="1658"/>
        </a:lnSpc>
        <a:spcBef>
          <a:spcPts val="367"/>
        </a:spcBef>
        <a:spcAft>
          <a:spcPct val="0"/>
        </a:spcAft>
        <a:buFont typeface="Arial" pitchFamily="34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14839" indent="826896" algn="l" defTabSz="955400" rtl="0" eaLnBrk="0" fontAlgn="base" hangingPunct="0">
        <a:lnSpc>
          <a:spcPts val="1658"/>
        </a:lnSpc>
        <a:spcBef>
          <a:spcPts val="367"/>
        </a:spcBef>
        <a:spcAft>
          <a:spcPct val="0"/>
        </a:spcAft>
        <a:buFont typeface="Arial" pitchFamily="34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31845" indent="-239260" algn="l" defTabSz="9570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0361" indent="-239260" algn="l" defTabSz="9570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8880" indent="-239260" algn="l" defTabSz="9570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7395" indent="-239260" algn="l" defTabSz="9570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520" algn="l" defTabSz="9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035" algn="l" defTabSz="9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552" algn="l" defTabSz="9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069" algn="l" defTabSz="9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2585" algn="l" defTabSz="9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103" algn="l" defTabSz="9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9620" algn="l" defTabSz="9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136" algn="l" defTabSz="9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4240" y="490538"/>
            <a:ext cx="79549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2" tIns="47886" rIns="95772" bIns="47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4240" y="1600202"/>
            <a:ext cx="79549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2" tIns="47886" rIns="95772" bIns="47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2" y="6356352"/>
            <a:ext cx="2311400" cy="365125"/>
          </a:xfrm>
          <a:prstGeom prst="rect">
            <a:avLst/>
          </a:prstGeom>
        </p:spPr>
        <p:txBody>
          <a:bodyPr vert="horz" lIns="95772" tIns="47886" rIns="95772" bIns="47886" rtlCol="0" anchor="ctr"/>
          <a:lstStyle>
            <a:lvl1pPr algn="l" defTabSz="584089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2" y="6356352"/>
            <a:ext cx="3136900" cy="365125"/>
          </a:xfrm>
          <a:prstGeom prst="rect">
            <a:avLst/>
          </a:prstGeom>
        </p:spPr>
        <p:txBody>
          <a:bodyPr vert="horz" lIns="95772" tIns="47886" rIns="95772" bIns="47886" rtlCol="0" anchor="ctr"/>
          <a:lstStyle>
            <a:lvl1pPr algn="ctr" defTabSz="584089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7000" y="6042025"/>
            <a:ext cx="671513" cy="631825"/>
          </a:xfrm>
          <a:prstGeom prst="rect">
            <a:avLst/>
          </a:prstGeom>
        </p:spPr>
        <p:txBody>
          <a:bodyPr vert="horz" lIns="95772" tIns="47886" rIns="95772" bIns="47886" rtlCol="0" anchor="ctr">
            <a:normAutofit/>
          </a:bodyPr>
          <a:lstStyle>
            <a:lvl1pPr algn="ctr" defTabSz="584089">
              <a:lnSpc>
                <a:spcPts val="2204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E00338-6D4B-4BFC-B1E4-D22BBD0C32E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7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</p:sldLayoutIdLst>
  <p:txStyles>
    <p:titleStyle>
      <a:lvl1pPr algn="l" defTabSz="957142" rtl="0" eaLnBrk="0" fontAlgn="base" hangingPunct="0">
        <a:lnSpc>
          <a:spcPts val="4773"/>
        </a:lnSpc>
        <a:spcBef>
          <a:spcPct val="0"/>
        </a:spcBef>
        <a:spcAft>
          <a:spcPct val="0"/>
        </a:spcAft>
        <a:defRPr sz="3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57142" rtl="0" eaLnBrk="0" fontAlgn="base" hangingPunct="0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2pPr>
      <a:lvl3pPr algn="l" defTabSz="957142" rtl="0" eaLnBrk="0" fontAlgn="base" hangingPunct="0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3pPr>
      <a:lvl4pPr algn="l" defTabSz="957142" rtl="0" eaLnBrk="0" fontAlgn="base" hangingPunct="0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4pPr>
      <a:lvl5pPr algn="l" defTabSz="957142" rtl="0" eaLnBrk="0" fontAlgn="base" hangingPunct="0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5pPr>
      <a:lvl6pPr marL="457143" algn="l" defTabSz="957142" rtl="0" fontAlgn="base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6pPr>
      <a:lvl7pPr marL="914284" algn="l" defTabSz="957142" rtl="0" fontAlgn="base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7pPr>
      <a:lvl8pPr marL="1371427" algn="l" defTabSz="957142" rtl="0" fontAlgn="base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8pPr>
      <a:lvl9pPr marL="1828569" algn="l" defTabSz="957142" rtl="0" fontAlgn="base">
        <a:lnSpc>
          <a:spcPts val="4773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9pPr>
    </p:titleStyle>
    <p:bodyStyle>
      <a:lvl1pPr marL="333333" indent="-333333" algn="l" defTabSz="957142" rtl="0" eaLnBrk="0" fontAlgn="base" hangingPunct="0">
        <a:spcBef>
          <a:spcPct val="20000"/>
        </a:spcBef>
        <a:spcAft>
          <a:spcPct val="0"/>
        </a:spcAft>
        <a:buFont typeface="+mj-lt"/>
        <a:defRPr sz="3300" kern="1200">
          <a:solidFill>
            <a:srgbClr val="005AA9"/>
          </a:solidFill>
          <a:latin typeface="+mj-lt"/>
          <a:ea typeface="+mn-ea"/>
          <a:cs typeface="+mn-cs"/>
        </a:defRPr>
      </a:lvl1pPr>
      <a:lvl2pPr marL="333333" indent="123809" algn="l" defTabSz="957142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53967" indent="-238095" algn="l" defTabSz="9571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9998" indent="-1269840" algn="just" defTabSz="957142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17458" indent="511110" algn="l" defTabSz="957142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33722" indent="-239430" algn="l" defTabSz="9577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582" indent="-239430" algn="l" defTabSz="9577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440" indent="-239430" algn="l" defTabSz="9577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299" indent="-239430" algn="l" defTabSz="9577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59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17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77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35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294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51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011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869" algn="l" defTabSz="957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log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b.nalog.ru/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12" y="4781739"/>
            <a:ext cx="526477" cy="19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52" y="245573"/>
            <a:ext cx="1188250" cy="12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827" y="166579"/>
            <a:ext cx="9517760" cy="6557517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4" tIns="47882" rIns="95764" bIns="47882" anchor="ctr"/>
          <a:lstStyle/>
          <a:p>
            <a:endParaRPr lang="ru-RU" sz="19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1310002" y="6207984"/>
            <a:ext cx="7352707" cy="4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64" tIns="47882" rIns="95764" bIns="47882">
            <a:spAutoFit/>
          </a:bodyPr>
          <a:lstStyle/>
          <a:p>
            <a:pPr algn="ctr" defTabSz="957301">
              <a:defRPr/>
            </a:pP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2021</a:t>
            </a: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428214" y="4221090"/>
            <a:ext cx="9116285" cy="174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36" tIns="41968" rIns="83936" bIns="41968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«О налоговых последствиях заключения сделок с недобросовестными контрагентами»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8" y="192201"/>
            <a:ext cx="125200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42074" y="192201"/>
            <a:ext cx="6031206" cy="915750"/>
          </a:xfrm>
          <a:prstGeom prst="rect">
            <a:avLst/>
          </a:prstGeom>
        </p:spPr>
        <p:txBody>
          <a:bodyPr wrap="square" lIns="83923" tIns="41962" rIns="83923" bIns="41962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Реформа контрольно-надзорной деятельности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92560" y="2204864"/>
            <a:ext cx="8253921" cy="168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60" tIns="42886" rIns="85760" bIns="4288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Начальник отдела камерального контроля Управления</a:t>
            </a:r>
          </a:p>
          <a:p>
            <a:pPr algn="ctr" eaLnBrk="1" hangingPunct="1"/>
            <a:r>
              <a:rPr lang="ru-RU" sz="2400" dirty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ФНС России по Ханты–Мансийскому автономному </a:t>
            </a:r>
          </a:p>
          <a:p>
            <a:pPr algn="ctr" eaLnBrk="1" hangingPunct="1"/>
            <a:r>
              <a:rPr lang="ru-RU" sz="2400" dirty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округу — Югре</a:t>
            </a:r>
          </a:p>
          <a:p>
            <a:pPr algn="ctr" eaLnBrk="1" hangingPunct="1"/>
            <a:r>
              <a:rPr lang="ru-RU" sz="3200" b="1" dirty="0" err="1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Хандешина</a:t>
            </a:r>
            <a:r>
              <a:rPr lang="ru-RU" sz="3200" b="1" dirty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 Виктория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5634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4528" y="836714"/>
            <a:ext cx="8208912" cy="4685237"/>
          </a:xfrm>
        </p:spPr>
        <p:txBody>
          <a:bodyPr/>
          <a:lstStyle/>
          <a:p>
            <a:pPr algn="just"/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«Технические» компании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компании не осуществляющие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деятельность в своем интересе и на свой риск, не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обладающие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необходимыми активами, не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выполняющие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реальных функций,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принимающие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себя статус участников операций с оформлением документов от их имени в противоправных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целях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(письмо ФНС России от 10.03.2021 №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№ БВ-4-7/3060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@).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7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511">
            <a:off x="7117625" y="1143506"/>
            <a:ext cx="2715833" cy="23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7539" y="401347"/>
            <a:ext cx="8003910" cy="1066800"/>
          </a:xfrm>
          <a:prstGeom prst="rect">
            <a:avLst/>
          </a:prstGeom>
        </p:spPr>
        <p:txBody>
          <a:bodyPr lIns="90805" tIns="45403" rIns="90805" bIns="45403" anchor="ctr"/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риски, связанные с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сделок с «ТЕХНИЧЕСКИМИ» КОМПАНИЯМИ</a:t>
            </a: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149624" y="5452536"/>
            <a:ext cx="9071901" cy="12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431" tIns="51714" rIns="103431" bIns="51714" anchor="ctr"/>
          <a:lstStyle>
            <a:lvl1pPr defTabSz="881063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defTabSz="881063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defTabSz="881063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defTabSz="881063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defTabSz="881063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089150" indent="196850" defTabSz="881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546350" indent="196850" defTabSz="881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003550" indent="196850" defTabSz="881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460750" indent="196850" defTabSz="881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E46C0A"/>
              </a:buClr>
              <a:buSzPct val="200000"/>
            </a:pPr>
            <a:endParaRPr lang="ru-RU" altLang="ru-RU" sz="2200" b="1">
              <a:solidFill>
                <a:srgbClr val="59595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63606" y="3369738"/>
            <a:ext cx="847857" cy="1043517"/>
          </a:xfrm>
          <a:prstGeom prst="rect">
            <a:avLst/>
          </a:prstGeom>
        </p:spPr>
        <p:txBody>
          <a:bodyPr wrap="none" lIns="103635" tIns="51815" rIns="103635" bIns="51815" anchor="ctr"/>
          <a:lstStyle/>
          <a:p>
            <a:pPr defTabSz="1036192">
              <a:defRPr/>
            </a:pPr>
            <a:endParaRPr lang="ru-RU" sz="88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6306" y="4631268"/>
            <a:ext cx="847857" cy="1043517"/>
          </a:xfrm>
          <a:prstGeom prst="rect">
            <a:avLst/>
          </a:prstGeom>
        </p:spPr>
        <p:txBody>
          <a:bodyPr wrap="none" lIns="103635" tIns="51815" rIns="103635" bIns="51815" anchor="ctr"/>
          <a:lstStyle/>
          <a:p>
            <a:pPr defTabSz="1036192">
              <a:defRPr/>
            </a:pPr>
            <a:endParaRPr lang="ru-RU" sz="8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4343" name="TextBox 19"/>
          <p:cNvSpPr txBox="1">
            <a:spLocks noChangeArrowheads="1"/>
          </p:cNvSpPr>
          <p:nvPr/>
        </p:nvSpPr>
        <p:spPr bwMode="auto">
          <a:xfrm>
            <a:off x="837541" y="3699933"/>
            <a:ext cx="8461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47" tIns="47725" rIns="95447" bIns="47725" anchor="ctr"/>
          <a:lstStyle>
            <a:lvl1pPr defTabSz="701675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1675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1675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1675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1675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535"/>
              </a:lnSpc>
            </a:pPr>
            <a:r>
              <a:rPr lang="ru-RU" altLang="ru-RU" sz="2200" b="1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4344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871197" indent="-335075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340302" indent="-26806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876422" indent="-26806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412544" indent="-26806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948665" indent="-268060" defTabSz="95682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3484787" indent="-268060" defTabSz="95682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4020907" indent="-268060" defTabSz="95682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4557028" indent="-268060" defTabSz="95682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E29F74D-CD81-488A-BF24-BBC50AC7E870}" type="slidenum">
              <a:rPr lang="ru-RU" alt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altLang="ru-RU" sz="28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4425" y="3714751"/>
            <a:ext cx="847857" cy="1043516"/>
          </a:xfrm>
          <a:prstGeom prst="rect">
            <a:avLst/>
          </a:prstGeom>
        </p:spPr>
        <p:txBody>
          <a:bodyPr wrap="none" lIns="103635" tIns="51815" rIns="103635" bIns="51815" anchor="ctr"/>
          <a:lstStyle/>
          <a:p>
            <a:pPr defTabSz="1036192">
              <a:defRPr/>
            </a:pPr>
            <a:endParaRPr lang="ru-RU" sz="8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18875" y="1721391"/>
            <a:ext cx="7968659" cy="434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24" tIns="53610" rIns="107224" bIns="53610" anchor="ctr">
            <a:spAutoFit/>
          </a:bodyPr>
          <a:lstStyle>
            <a:lvl1pPr marL="466725" indent="-28575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7017" indent="-402091" algn="just">
              <a:buFont typeface="Arial" panose="020B0604020202020204" pitchFamily="34" charset="0"/>
              <a:buChar char="•"/>
              <a:defRPr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признания договора недействительным; </a:t>
            </a:r>
          </a:p>
          <a:p>
            <a:pPr marL="67017" indent="-402091" algn="just">
              <a:buFont typeface="Arial" panose="020B0604020202020204" pitchFamily="34" charset="0"/>
              <a:buChar char="•"/>
              <a:defRPr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сделки притворной;</a:t>
            </a:r>
          </a:p>
          <a:p>
            <a:pPr marL="67017" indent="-402091" algn="just">
              <a:buFont typeface="Arial" panose="020B0604020202020204" pitchFamily="34" charset="0"/>
              <a:buChar char="•"/>
              <a:defRPr/>
            </a:pP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Непоставка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товара, невыполнение работ или </a:t>
            </a:r>
          </a:p>
          <a:p>
            <a:pPr marL="0" indent="0" algn="just">
              <a:defRPr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неоказание услуг; </a:t>
            </a:r>
          </a:p>
          <a:p>
            <a:pPr marL="67017" indent="-402091" algn="just">
              <a:buFont typeface="Arial" panose="020B0604020202020204" pitchFamily="34" charset="0"/>
              <a:buChar char="•"/>
              <a:defRPr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товара ненадлежащего качества, некачественное выполнение работ или оказание услуг;</a:t>
            </a:r>
          </a:p>
          <a:p>
            <a:pPr marL="67017" indent="-402091" algn="just">
              <a:buFont typeface="Arial" panose="020B0604020202020204" pitchFamily="34" charset="0"/>
              <a:buChar char="•"/>
              <a:defRPr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потери репутации у клиентов (заказчиков) и поставщиков;</a:t>
            </a:r>
          </a:p>
          <a:p>
            <a:pPr marL="67017" indent="-402091" algn="just">
              <a:buFont typeface="Arial" panose="020B0604020202020204" pitchFamily="34" charset="0"/>
              <a:buChar char="•"/>
              <a:defRPr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затраты и отвлечение трудовых ресурсов при возникновении спорных ситуаций с налоговым органом.</a:t>
            </a:r>
            <a:endParaRPr lang="ru-RU" altLang="ru-RU" sz="25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41" y="1225553"/>
            <a:ext cx="2655457" cy="256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869633" indent="-333328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338897" indent="-26629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875203" indent="-26629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411506" indent="-26629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947810" indent="-266290" defTabSz="95529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3484114" indent="-266290" defTabSz="95529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4020418" indent="-266290" defTabSz="95529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4556722" indent="-266290" defTabSz="95529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5292"/>
            <a:fld id="{D3BF51D6-51BC-430D-96F9-0ADAFE9498AE}" type="slidenum">
              <a:rPr lang="ru-RU" altLang="ru-RU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defTabSz="955292"/>
              <a:t>4</a:t>
            </a:fld>
            <a:endParaRPr lang="ru-RU" altLang="ru-RU" sz="2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875" y="319619"/>
            <a:ext cx="8003910" cy="1394883"/>
          </a:xfrm>
          <a:prstGeom prst="rect">
            <a:avLst/>
          </a:prstGeom>
        </p:spPr>
        <p:txBody>
          <a:bodyPr lIns="90794" tIns="45397" rIns="90794" bIns="45397" anchor="ctr"/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 eaLnBrk="0" hangingPunct="0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риски, связанные с последствиями заключения сделок с недобросовестными контрагентами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17662" y="1742214"/>
            <a:ext cx="7797535" cy="456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2" tIns="53604" rIns="107212" bIns="53604" anchor="ctr">
            <a:spAutoFit/>
          </a:bodyPr>
          <a:lstStyle>
            <a:lvl1pPr marL="466725" indent="-28575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7010" indent="-402045" algn="just" defTabSz="956718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Включение в список недобросовестных </a:t>
            </a:r>
          </a:p>
          <a:p>
            <a:pPr marL="0" indent="0" algn="just" defTabSz="956718" eaLnBrk="0" hangingPunct="0">
              <a:lnSpc>
                <a:spcPct val="130000"/>
              </a:lnSpc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налогоплательщиков, финансово-хозяйственная</a:t>
            </a:r>
          </a:p>
          <a:p>
            <a:pPr marL="0" indent="0" algn="just" defTabSz="956718" eaLnBrk="0" hangingPunct="0">
              <a:lnSpc>
                <a:spcPct val="130000"/>
              </a:lnSpc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 которых попадает под углубленный </a:t>
            </a:r>
          </a:p>
          <a:p>
            <a:pPr marL="0" indent="0" algn="just" defTabSz="956718" eaLnBrk="0" hangingPunct="0">
              <a:lnSpc>
                <a:spcPct val="130000"/>
              </a:lnSpc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 как в текущих, так и в последующих периодах;</a:t>
            </a:r>
          </a:p>
          <a:p>
            <a:pPr marL="67010" indent="-402045" algn="just" defTabSz="956718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 назначения проведения выездной налоговой проверки;</a:t>
            </a:r>
          </a:p>
          <a:p>
            <a:pPr marL="67010" indent="-402045" algn="just" defTabSz="956718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 привлечения к налоговой ответственности;</a:t>
            </a:r>
          </a:p>
          <a:p>
            <a:pPr marL="67010" indent="-402045" algn="just" defTabSz="956718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 привлечения к административной ответственности;</a:t>
            </a:r>
          </a:p>
          <a:p>
            <a:pPr marL="67010" indent="-402045" algn="just" defTabSz="956718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 привлечения к уголовной ответственности.</a:t>
            </a:r>
          </a:p>
          <a:p>
            <a:pPr marL="0" indent="0" algn="just" defTabSz="956718" eaLnBrk="0" hangingPunct="0">
              <a:lnSpc>
                <a:spcPct val="130000"/>
              </a:lnSpc>
              <a:spcAft>
                <a:spcPts val="1759"/>
              </a:spcAft>
              <a:defRPr/>
            </a:pPr>
            <a:endParaRPr lang="ru-RU" altLang="ru-RU" b="1" dirty="0">
              <a:solidFill>
                <a:srgbClr val="0F6FC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22" y="1340768"/>
            <a:ext cx="3314678" cy="331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5" y="357721"/>
            <a:ext cx="7770019" cy="1199074"/>
          </a:xfrm>
        </p:spPr>
        <p:txBody>
          <a:bodyPr/>
          <a:lstStyle/>
          <a:p>
            <a:pPr algn="ctr" defTabSz="956826">
              <a:lnSpc>
                <a:spcPct val="100000"/>
              </a:lnSpc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комиссии в рамках «круглого» стола как способ устранения налоговых рисков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0512" y="1772818"/>
            <a:ext cx="8581760" cy="4542367"/>
          </a:xfrm>
        </p:spPr>
        <p:txBody>
          <a:bodyPr/>
          <a:lstStyle/>
          <a:p>
            <a:pPr algn="just" defTabSz="956826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имеется возможность предоставления</a:t>
            </a:r>
          </a:p>
          <a:p>
            <a:pPr algn="just" defTabSz="956826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пояснений по спорной </a:t>
            </a:r>
          </a:p>
          <a:p>
            <a:pPr algn="just" defTabSz="956826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сделке;</a:t>
            </a:r>
          </a:p>
          <a:p>
            <a:pPr defTabSz="956826"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091" indent="-402091" defTabSz="956826">
              <a:buFontTx/>
              <a:buChar char="-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объективно оценить ситуацию</a:t>
            </a:r>
          </a:p>
          <a:p>
            <a:pPr defTabSz="956826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 меньшими налоговыми потерями </a:t>
            </a:r>
          </a:p>
          <a:p>
            <a:pPr defTabSz="956826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урегулировать разногласия с налоговым органом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56826"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defTabSz="956826">
              <a:defRPr/>
            </a:pPr>
            <a:endParaRPr lang="ru-RU" dirty="0"/>
          </a:p>
          <a:p>
            <a:pPr defTabSz="956826">
              <a:defRPr/>
            </a:pPr>
            <a:endParaRPr lang="ru-RU" dirty="0" smtClean="0"/>
          </a:p>
          <a:p>
            <a:pPr defTabSz="956826">
              <a:defRPr/>
            </a:pPr>
            <a:endParaRPr lang="ru-RU" dirty="0"/>
          </a:p>
          <a:p>
            <a:pPr defTabSz="956826">
              <a:defRPr/>
            </a:pPr>
            <a:endParaRPr lang="ru-RU" dirty="0" smtClean="0"/>
          </a:p>
        </p:txBody>
      </p:sp>
      <p:sp>
        <p:nvSpPr>
          <p:cNvPr id="18437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5400"/>
            <a:fld id="{72791BDD-2B0F-466C-BEAD-03238CBAA14E}" type="slidenum">
              <a:rPr lang="ru-RU" altLang="ru-RU" smtClean="0"/>
              <a:pPr defTabSz="955400"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235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52" y="279826"/>
            <a:ext cx="7929960" cy="1248833"/>
          </a:xfrm>
        </p:spPr>
        <p:txBody>
          <a:bodyPr/>
          <a:lstStyle/>
          <a:p>
            <a:pPr algn="ctr" defTabSz="956826">
              <a:lnSpc>
                <a:spcPct val="100000"/>
              </a:lnSpc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уголовного преследования как результат неуплаты налогов в бюджет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0854" y="1988840"/>
            <a:ext cx="7931679" cy="4447944"/>
          </a:xfrm>
        </p:spPr>
        <p:txBody>
          <a:bodyPr/>
          <a:lstStyle/>
          <a:p>
            <a:pPr marL="335075" indent="-335075" defTabSz="956826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198 «Уклонение от уплаты налогов</a:t>
            </a:r>
          </a:p>
          <a:p>
            <a:pPr defTabSz="956826"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сборов с физического лица»;</a:t>
            </a:r>
          </a:p>
          <a:p>
            <a:pPr marL="335075" indent="-335075" defTabSz="956826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199 «Уклонение от уплаты налогов</a:t>
            </a:r>
          </a:p>
          <a:p>
            <a:pPr defTabSz="956826"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сборов с организации»;</a:t>
            </a:r>
          </a:p>
          <a:p>
            <a:pPr marL="335075" indent="-335075" defTabSz="956826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199.2 «Сокрытие денежных средств</a:t>
            </a:r>
          </a:p>
          <a:p>
            <a:pPr defTabSz="956826"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имущества организации или индивидуального </a:t>
            </a:r>
          </a:p>
          <a:p>
            <a:pPr defTabSz="956826"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предпринимателя, за счет которых должно производиться взыскание налогов и (или) сборов»</a:t>
            </a:r>
          </a:p>
          <a:p>
            <a:pPr marL="335075" indent="-335075" defTabSz="956826">
              <a:buFont typeface="Arial" panose="020B0604020202020204" pitchFamily="34" charset="0"/>
              <a:buChar char="•"/>
              <a:defRPr/>
            </a:pP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5400"/>
            <a:fld id="{F5832817-0EBC-473B-83AB-92D7A5A9DC0D}" type="slidenum">
              <a:rPr lang="ru-RU" altLang="ru-RU" smtClean="0"/>
              <a:pPr defTabSz="955400"/>
              <a:t>6</a:t>
            </a:fld>
            <a:endParaRPr lang="ru-RU" altLang="ru-RU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0" y="1509187"/>
            <a:ext cx="2821215" cy="249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8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F8110-A05C-44A9-A0F0-D6148C81213D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196753"/>
            <a:ext cx="8856983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ject 5"/>
          <p:cNvSpPr txBox="1">
            <a:spLocks noGrp="1"/>
          </p:cNvSpPr>
          <p:nvPr>
            <p:ph type="title"/>
          </p:nvPr>
        </p:nvSpPr>
        <p:spPr>
          <a:xfrm>
            <a:off x="1522858" y="116632"/>
            <a:ext cx="7148314" cy="92333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1661" algn="ctr" defTabSz="839535" fontAlgn="auto">
              <a:lnSpc>
                <a:spcPts val="239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spc="-18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spc="-18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spc="-18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Официальный </a:t>
            </a:r>
            <a:r>
              <a:rPr lang="ru-RU" sz="2800" b="1" spc="-18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 ФНС России </a:t>
            </a:r>
            <a:r>
              <a:rPr lang="en-US" sz="2800" b="1" spc="-18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www.nalog.ru</a:t>
            </a:r>
            <a:r>
              <a:rPr lang="en-US" sz="2800" b="1" spc="-18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sz="28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7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576" y="116633"/>
            <a:ext cx="7930746" cy="1296144"/>
          </a:xfrm>
        </p:spPr>
        <p:txBody>
          <a:bodyPr/>
          <a:lstStyle/>
          <a:p>
            <a:pPr marL="11661" algn="ctr" defTabSz="83964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spc="-18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сервис «Прозрачный бизнес</a:t>
            </a:r>
            <a:r>
              <a:rPr lang="ru-RU" sz="2800" spc="-18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800" spc="-18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 и </a:t>
            </a:r>
            <a:r>
              <a:rPr lang="ru-RU" sz="2800" spc="-18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контрагента</a:t>
            </a:r>
            <a:r>
              <a:rPr lang="ru-RU" sz="2800" spc="-18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pc="-18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18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800" spc="-18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800" spc="-18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pb</a:t>
            </a:r>
            <a:r>
              <a:rPr lang="ru-RU" sz="2800" spc="-18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.nalog.ru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F8110-A05C-44A9-A0F0-D6148C81213D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484784"/>
            <a:ext cx="849694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3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12" y="4781739"/>
            <a:ext cx="526477" cy="19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52" y="245573"/>
            <a:ext cx="1188250" cy="12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827" y="166579"/>
            <a:ext cx="9517760" cy="6557517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4" tIns="47882" rIns="95764" bIns="47882" anchor="ctr"/>
          <a:lstStyle/>
          <a:p>
            <a:endParaRPr lang="ru-RU" sz="19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428214" y="4221088"/>
            <a:ext cx="9116285" cy="63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36" tIns="41968" rIns="83936" bIns="41968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sz="3600" dirty="0">
              <a:solidFill>
                <a:srgbClr val="1F497D">
                  <a:lumMod val="7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049686" y="3155804"/>
            <a:ext cx="8253921" cy="5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60" tIns="42886" rIns="85760" bIns="4288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078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axes Titul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15945</TotalTime>
  <Words>329</Words>
  <Application>Microsoft Office PowerPoint</Application>
  <PresentationFormat>Лист A4 (210x297 мм)</PresentationFormat>
  <Paragraphs>57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Тема1</vt:lpstr>
      <vt:lpstr>Taxes Titul</vt:lpstr>
      <vt:lpstr>1_Тема1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Заседание комиссии в рамках «круглого» стола как способ устранения налоговых рисков</vt:lpstr>
      <vt:lpstr>Риск уголовного преследования как результат неуплаты налогов в бюджет</vt:lpstr>
      <vt:lpstr> Официальный сайт ФНС России www.nalog.ru </vt:lpstr>
      <vt:lpstr>Электронный сервис «Прозрачный бизнес» (проверь себя и контрагента https://pb.nalog.ru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Факторный анализ причин снижения доначислений по выездным налоговым проверкам</dc:title>
  <dc:creator>Калугин Андрей Александрович</dc:creator>
  <cp:lastModifiedBy>Паклина Светлана Викторовна</cp:lastModifiedBy>
  <cp:revision>462</cp:revision>
  <dcterms:modified xsi:type="dcterms:W3CDTF">2021-09-01T12:51:59Z</dcterms:modified>
</cp:coreProperties>
</file>